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3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DE8B68-FB32-4DD9-B1C5-6282B1276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BC3BC2-7DC0-4C71-A799-ADDA7DAC15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6072E5-B66A-48A3-B254-2D7C2BD50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1BD74E-18DA-4F61-B6A2-7CC220602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C6A352-2649-46E1-B09D-8F46AE2C6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058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D67B3F-03A4-4882-AEB6-F5AFED73C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F9E837-F193-424D-9BA7-79A8DA977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D520F3-B20C-42E5-8D83-7CF9ACC25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24086B-AB39-468B-B9B6-3A52A7BED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0172B3-920E-41E3-9FD5-79CB5A7D7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6541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64DE13-4F66-4E33-B9B1-1F18CBCDE6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105828-A8F4-4EBE-85FD-061965443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B02351-0B1A-409F-9E27-32738E977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23CA4F-5190-403D-8A83-57D1B89C3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34D27F-B758-4FDB-AE2A-A7B32AEE9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610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F632E1-C616-406B-9B50-4A8158440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D5BD7A-4043-4D4F-A308-CABD8F37D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60FFAB-238B-469E-9F17-20F7AD45D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5AD28D-C38F-40B8-8A55-33B2A29F3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6838A7-B538-4C1C-B985-710CDF6D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524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66F22A-1229-48CD-88BF-9C7CBB661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4841B7-7F5F-4E14-BF5D-3F8108A5DE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B0FA01-AEE9-474E-B4C9-2CEF034E4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F41B0F-1170-413A-BA4B-32FFC345E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A06A3-8791-4016-8303-A405F9C13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111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D8032E-273B-4B85-A9C1-231724D6F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7E2582-7C93-45F0-A3B6-DB315D990A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A72CC4-A188-47DC-A0D4-7ABAB3F419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ABA0590-0FF1-4D0D-A244-03EFBABC3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A09C65B-0652-466A-90F2-D11BD7A6C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634403-3CC3-412F-8EF7-ED8D51A48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84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07E58-6F3F-49A0-B66D-5E0FCB930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DA722B-BF06-4AB7-B845-873CD13A23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AE6202-28FD-4A64-92F0-77F669D6C9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D52AAA-F3E2-4030-8DF1-F7BAC9227D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4EDF31D-C52B-440E-B15C-E9F81C16F3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2DED0AB-7761-47A5-ACC4-93F8FADA4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B18E659-D5AC-49DD-A119-5C92CBAC8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34A09A-7F86-4B25-86E8-D486EC0C1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585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6B854-4083-4015-9844-5D4546F02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BFEC47B-23C7-4831-B7BE-C6BCF6398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EE3472-755D-4650-A3D7-E62C51E99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B3D8FD1-1F28-446F-A25B-8BB082E6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228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C1D2E00-1F0E-4B6B-9FDA-7D054E3ED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9875507-9133-4E68-B545-10878930E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CA6624-CC91-4DED-9DCB-3E69FB8DB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14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EA5AF6-000D-434D-B11F-CFBF50FCA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76915B-0BF3-4D20-B709-07DCCAA74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18E871-1FD0-4C5C-9CFE-CB1257DE7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EA8FA9-C54B-4223-AB04-44756559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E7B732-FE6A-47F5-A867-98A6E5271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5754E14-4BFD-45B4-BB3C-5BC2003EA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999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8A3CFD-7D15-4D52-B7E4-51959886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58976B-7BD8-4633-911D-87D8FA9AF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811180-36D3-48F3-9043-A86A455643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679AB4-2379-4249-BBD8-EB6E257B7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CD615F-D6C0-4D43-B653-7F47CDA1F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EC258A-CAA7-48C1-A779-4A38CE545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4966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8FB7F69-2241-4A69-8288-3DB82F2BA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3E03C1-C623-4D02-8780-197FE3F00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6E1BB0-2E93-4554-9A09-DFB852E38D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B5F52-41AE-4398-8BAA-DD55FD328764}" type="datetimeFigureOut">
              <a:rPr lang="ko-KR" altLang="en-US" smtClean="0"/>
              <a:t>2022-05-02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57C138-C535-468F-BEC5-AEFE2EA36E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61EC0-75C0-41EE-B844-67332C1ECA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DB3C0-02F8-4609-96DB-7302A35DE7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4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D4A31-36A3-485D-89C6-3B70687668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Dobot_05_03</a:t>
            </a:r>
            <a:endParaRPr lang="ko-KR" altLang="en-US" sz="3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6307FE-F85B-4762-8C4E-57766E80DA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최선일</a:t>
            </a:r>
            <a:r>
              <a:rPr lang="en-US" altLang="ko-KR" sz="1800" dirty="0"/>
              <a:t>,</a:t>
            </a:r>
            <a:r>
              <a:rPr lang="ko-KR" altLang="en-US" sz="1800" dirty="0" err="1"/>
              <a:t>황병욱</a:t>
            </a:r>
            <a:endParaRPr lang="ko-KR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396887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B00BC4-1E23-4DE8-AF59-221DB21AA8A6}"/>
              </a:ext>
            </a:extLst>
          </p:cNvPr>
          <p:cNvSpPr txBox="1"/>
          <p:nvPr/>
        </p:nvSpPr>
        <p:spPr>
          <a:xfrm>
            <a:off x="414867" y="279400"/>
            <a:ext cx="317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변위 예측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D68FA3-F632-4FA2-A450-5F538FD7BBBD}"/>
              </a:ext>
            </a:extLst>
          </p:cNvPr>
          <p:cNvSpPr txBox="1"/>
          <p:nvPr/>
        </p:nvSpPr>
        <p:spPr>
          <a:xfrm>
            <a:off x="889000" y="5469467"/>
            <a:ext cx="79840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/>
              <a:t>임강모</a:t>
            </a:r>
            <a:r>
              <a:rPr lang="en-US" altLang="ko-KR" sz="1400" dirty="0"/>
              <a:t>. (2005). </a:t>
            </a:r>
            <a:r>
              <a:rPr lang="ko-KR" altLang="en-US" sz="1400" dirty="0"/>
              <a:t>이동물체의 변위 예측을 위한 </a:t>
            </a:r>
            <a:r>
              <a:rPr lang="ko-KR" altLang="en-US" sz="1400" dirty="0" err="1"/>
              <a:t>시간솎음</a:t>
            </a:r>
            <a:r>
              <a:rPr lang="ko-KR" altLang="en-US" sz="1400" dirty="0"/>
              <a:t> 탐색 방향 알고리즘</a:t>
            </a:r>
            <a:r>
              <a:rPr lang="en-US" altLang="ko-KR" sz="1400" dirty="0"/>
              <a:t>. </a:t>
            </a:r>
            <a:r>
              <a:rPr lang="ko-KR" altLang="en-US" sz="1400" dirty="0" err="1"/>
              <a:t>한국정보통신학회논문지</a:t>
            </a:r>
            <a:r>
              <a:rPr lang="en-US" altLang="ko-KR" sz="1400" dirty="0"/>
              <a:t>, 9(2), 338-347.</a:t>
            </a:r>
            <a:endParaRPr lang="ko-KR" altLang="en-US" sz="1400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50A917B8-292E-4EA2-9D62-73A962A61A11}"/>
              </a:ext>
            </a:extLst>
          </p:cNvPr>
          <p:cNvSpPr/>
          <p:nvPr/>
        </p:nvSpPr>
        <p:spPr>
          <a:xfrm>
            <a:off x="1054100" y="2594772"/>
            <a:ext cx="194733" cy="1862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8092C13-84E8-4A25-877F-2026EC9D5F79}"/>
              </a:ext>
            </a:extLst>
          </p:cNvPr>
          <p:cNvSpPr/>
          <p:nvPr/>
        </p:nvSpPr>
        <p:spPr>
          <a:xfrm>
            <a:off x="3208867" y="1917438"/>
            <a:ext cx="194733" cy="1862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7508DA0-67B5-41B2-BCD5-214E7ACC1275}"/>
              </a:ext>
            </a:extLst>
          </p:cNvPr>
          <p:cNvCxnSpPr>
            <a:cxnSpLocks/>
            <a:stCxn id="5" idx="7"/>
            <a:endCxn id="6" idx="2"/>
          </p:cNvCxnSpPr>
          <p:nvPr/>
        </p:nvCxnSpPr>
        <p:spPr>
          <a:xfrm flipV="1">
            <a:off x="1220315" y="2010571"/>
            <a:ext cx="1988552" cy="6114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5810EAE-D21A-4C37-82A5-E487520F8FC0}"/>
              </a:ext>
            </a:extLst>
          </p:cNvPr>
          <p:cNvSpPr txBox="1"/>
          <p:nvPr/>
        </p:nvSpPr>
        <p:spPr>
          <a:xfrm>
            <a:off x="1480108" y="2576683"/>
            <a:ext cx="5503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theta</a:t>
            </a:r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395EA7-D3E5-4E2A-821F-DCDE2D341EA5}"/>
              </a:ext>
            </a:extLst>
          </p:cNvPr>
          <p:cNvSpPr txBox="1"/>
          <p:nvPr/>
        </p:nvSpPr>
        <p:spPr>
          <a:xfrm>
            <a:off x="631324" y="2392017"/>
            <a:ext cx="548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v1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0E188F0-EAB2-44DC-964B-90D1FE3A9DCB}"/>
              </a:ext>
            </a:extLst>
          </p:cNvPr>
          <p:cNvSpPr txBox="1"/>
          <p:nvPr/>
        </p:nvSpPr>
        <p:spPr>
          <a:xfrm>
            <a:off x="3208867" y="1594273"/>
            <a:ext cx="548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v2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D501E91-C445-4455-A9B4-B87E855303CE}"/>
              </a:ext>
            </a:extLst>
          </p:cNvPr>
          <p:cNvSpPr txBox="1"/>
          <p:nvPr/>
        </p:nvSpPr>
        <p:spPr>
          <a:xfrm>
            <a:off x="6340419" y="1011535"/>
            <a:ext cx="3335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공의 이동 </a:t>
            </a:r>
            <a:r>
              <a:rPr lang="en-US" altLang="ko-KR" dirty="0"/>
              <a:t>v1 -&gt; v2</a:t>
            </a:r>
          </a:p>
          <a:p>
            <a:r>
              <a:rPr lang="en-US" altLang="ko-KR" dirty="0"/>
              <a:t>-&gt; </a:t>
            </a:r>
            <a:r>
              <a:rPr lang="ko-KR" altLang="en-US" dirty="0"/>
              <a:t>이동 각도 </a:t>
            </a:r>
            <a:r>
              <a:rPr lang="en-US" altLang="ko-KR" dirty="0"/>
              <a:t>theta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1C0B25-302F-487D-8239-DEA3C92AB8C8}"/>
              </a:ext>
            </a:extLst>
          </p:cNvPr>
          <p:cNvSpPr txBox="1"/>
          <p:nvPr/>
        </p:nvSpPr>
        <p:spPr>
          <a:xfrm>
            <a:off x="6273799" y="2344112"/>
            <a:ext cx="47074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이동 각도를 이용하여 다음 프레임의 변위 예측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>
                <a:sym typeface="Wingdings" panose="05000000000000000000" pitchFamily="2" charset="2"/>
              </a:rPr>
              <a:t>평균속도 </a:t>
            </a:r>
            <a:r>
              <a:rPr lang="en-US" altLang="ko-KR" dirty="0">
                <a:sym typeface="Wingdings" panose="05000000000000000000" pitchFamily="2" charset="2"/>
              </a:rPr>
              <a:t>* </a:t>
            </a:r>
            <a:r>
              <a:rPr lang="ko-KR" altLang="en-US" dirty="0">
                <a:sym typeface="Wingdings" panose="05000000000000000000" pitchFamily="2" charset="2"/>
              </a:rPr>
              <a:t>평균 시간 </a:t>
            </a:r>
            <a:r>
              <a:rPr lang="en-US" altLang="ko-KR" dirty="0">
                <a:sym typeface="Wingdings" panose="05000000000000000000" pitchFamily="2" charset="2"/>
              </a:rPr>
              <a:t>= </a:t>
            </a:r>
            <a:r>
              <a:rPr lang="ko-KR" altLang="en-US" dirty="0">
                <a:sym typeface="Wingdings" panose="05000000000000000000" pitchFamily="2" charset="2"/>
              </a:rPr>
              <a:t>평균 이동거리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>
                <a:sym typeface="Wingdings" panose="05000000000000000000" pitchFamily="2" charset="2"/>
              </a:rPr>
              <a:t>평균 이동 거리 </a:t>
            </a:r>
            <a:r>
              <a:rPr lang="en-US" altLang="ko-KR" dirty="0">
                <a:sym typeface="Wingdings" panose="05000000000000000000" pitchFamily="2" charset="2"/>
              </a:rPr>
              <a:t>* sin(theta) = v3_x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>
                <a:sym typeface="Wingdings" panose="05000000000000000000" pitchFamily="2" charset="2"/>
              </a:rPr>
              <a:t>평균 이동 거리 </a:t>
            </a:r>
            <a:r>
              <a:rPr lang="en-US" altLang="ko-KR" dirty="0">
                <a:sym typeface="Wingdings" panose="05000000000000000000" pitchFamily="2" charset="2"/>
              </a:rPr>
              <a:t>* cos(theta) = v3_y</a:t>
            </a:r>
          </a:p>
          <a:p>
            <a:r>
              <a:rPr lang="en-US" altLang="ko-KR" dirty="0">
                <a:sym typeface="Wingdings" panose="05000000000000000000" pitchFamily="2" charset="2"/>
              </a:rPr>
              <a:t>	- </a:t>
            </a:r>
            <a:r>
              <a:rPr lang="ko-KR" altLang="en-US" dirty="0">
                <a:sym typeface="Wingdings" panose="05000000000000000000" pitchFamily="2" charset="2"/>
              </a:rPr>
              <a:t>어떤 이유인지 잘 모르겠지만 </a:t>
            </a:r>
            <a:r>
              <a:rPr lang="en-US" altLang="ko-KR" dirty="0">
                <a:sym typeface="Wingdings" panose="05000000000000000000" pitchFamily="2" charset="2"/>
              </a:rPr>
              <a:t>cos</a:t>
            </a:r>
            <a:r>
              <a:rPr lang="ko-KR" altLang="en-US" dirty="0">
                <a:sym typeface="Wingdings" panose="05000000000000000000" pitchFamily="2" charset="2"/>
              </a:rPr>
              <a:t>사용시 오류가 심하여 </a:t>
            </a:r>
            <a:r>
              <a:rPr lang="en-US" altLang="ko-KR" dirty="0">
                <a:sym typeface="Wingdings" panose="05000000000000000000" pitchFamily="2" charset="2"/>
              </a:rPr>
              <a:t>sin</a:t>
            </a:r>
            <a:r>
              <a:rPr lang="ko-KR" altLang="en-US" dirty="0">
                <a:sym typeface="Wingdings" panose="05000000000000000000" pitchFamily="2" charset="2"/>
              </a:rPr>
              <a:t>을 사용해보았더니 오류가 거의 없음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à"/>
            </a:pPr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C5E9880B-59A8-4356-B74E-BDB81BA17356}"/>
              </a:ext>
            </a:extLst>
          </p:cNvPr>
          <p:cNvCxnSpPr>
            <a:cxnSpLocks/>
          </p:cNvCxnSpPr>
          <p:nvPr/>
        </p:nvCxnSpPr>
        <p:spPr>
          <a:xfrm flipV="1">
            <a:off x="3403600" y="1352126"/>
            <a:ext cx="1988552" cy="6114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타원 21">
            <a:extLst>
              <a:ext uri="{FF2B5EF4-FFF2-40B4-BE49-F238E27FC236}">
                <a16:creationId xmlns:a16="http://schemas.microsoft.com/office/drawing/2014/main" id="{8BA2DD03-F718-4E6D-BD90-1DE5180BBC1A}"/>
              </a:ext>
            </a:extLst>
          </p:cNvPr>
          <p:cNvSpPr/>
          <p:nvPr/>
        </p:nvSpPr>
        <p:spPr>
          <a:xfrm>
            <a:off x="5392152" y="1224141"/>
            <a:ext cx="194733" cy="1862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8867AA-77A1-407C-89D6-016FD89E5C40}"/>
              </a:ext>
            </a:extLst>
          </p:cNvPr>
          <p:cNvSpPr txBox="1"/>
          <p:nvPr/>
        </p:nvSpPr>
        <p:spPr>
          <a:xfrm>
            <a:off x="5489518" y="854809"/>
            <a:ext cx="548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v3</a:t>
            </a:r>
            <a:endParaRPr lang="ko-KR" altLang="en-US" dirty="0"/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D2D03372-38A6-4B19-9478-714214937651}"/>
              </a:ext>
            </a:extLst>
          </p:cNvPr>
          <p:cNvCxnSpPr>
            <a:stCxn id="14" idx="3"/>
          </p:cNvCxnSpPr>
          <p:nvPr/>
        </p:nvCxnSpPr>
        <p:spPr>
          <a:xfrm flipV="1">
            <a:off x="1180099" y="1151467"/>
            <a:ext cx="0" cy="1425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B3F4E80-880C-47D5-AA91-7092387322D9}"/>
              </a:ext>
            </a:extLst>
          </p:cNvPr>
          <p:cNvSpPr txBox="1"/>
          <p:nvPr/>
        </p:nvSpPr>
        <p:spPr>
          <a:xfrm>
            <a:off x="1043077" y="948267"/>
            <a:ext cx="4370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x</a:t>
            </a:r>
            <a:endParaRPr lang="ko-KR" altLang="en-US" sz="1400" dirty="0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387D32E4-D916-445E-9298-BB8892B06D86}"/>
              </a:ext>
            </a:extLst>
          </p:cNvPr>
          <p:cNvCxnSpPr>
            <a:cxnSpLocks/>
            <a:stCxn id="5" idx="6"/>
          </p:cNvCxnSpPr>
          <p:nvPr/>
        </p:nvCxnSpPr>
        <p:spPr>
          <a:xfrm flipV="1">
            <a:off x="1248833" y="2654785"/>
            <a:ext cx="3389785" cy="33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AA63EDF-A6AC-4732-8452-3812DAF06681}"/>
              </a:ext>
            </a:extLst>
          </p:cNvPr>
          <p:cNvSpPr txBox="1"/>
          <p:nvPr/>
        </p:nvSpPr>
        <p:spPr>
          <a:xfrm>
            <a:off x="4704515" y="2500896"/>
            <a:ext cx="4370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72652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051292-FA79-458A-ACB2-B92A9DB567FE}"/>
              </a:ext>
            </a:extLst>
          </p:cNvPr>
          <p:cNvSpPr txBox="1"/>
          <p:nvPr/>
        </p:nvSpPr>
        <p:spPr>
          <a:xfrm>
            <a:off x="414867" y="279400"/>
            <a:ext cx="317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변위 예측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8F5751D-B479-4848-A3EB-0DBB4E0692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93" y="1213122"/>
            <a:ext cx="4334480" cy="3686689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3FB7801-3163-41DF-B538-57F6D44313EA}"/>
              </a:ext>
            </a:extLst>
          </p:cNvPr>
          <p:cNvCxnSpPr/>
          <p:nvPr/>
        </p:nvCxnSpPr>
        <p:spPr>
          <a:xfrm>
            <a:off x="2810933" y="2116667"/>
            <a:ext cx="193886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DB4EDF0-310B-46E6-BE75-8E71C03EDFC8}"/>
              </a:ext>
            </a:extLst>
          </p:cNvPr>
          <p:cNvCxnSpPr>
            <a:cxnSpLocks/>
          </p:cNvCxnSpPr>
          <p:nvPr/>
        </p:nvCxnSpPr>
        <p:spPr>
          <a:xfrm>
            <a:off x="2260599" y="2345267"/>
            <a:ext cx="151976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1F11CC0-3220-4727-9383-22C194DAE555}"/>
              </a:ext>
            </a:extLst>
          </p:cNvPr>
          <p:cNvCxnSpPr/>
          <p:nvPr/>
        </p:nvCxnSpPr>
        <p:spPr>
          <a:xfrm>
            <a:off x="2810933" y="3124200"/>
            <a:ext cx="193886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ABE9676-2DC3-4D3F-BB3C-BAD313EA37ED}"/>
              </a:ext>
            </a:extLst>
          </p:cNvPr>
          <p:cNvCxnSpPr>
            <a:cxnSpLocks/>
          </p:cNvCxnSpPr>
          <p:nvPr/>
        </p:nvCxnSpPr>
        <p:spPr>
          <a:xfrm>
            <a:off x="2260599" y="3352800"/>
            <a:ext cx="151976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79374FF-1FEC-4281-A5BF-454D386E4058}"/>
              </a:ext>
            </a:extLst>
          </p:cNvPr>
          <p:cNvCxnSpPr/>
          <p:nvPr/>
        </p:nvCxnSpPr>
        <p:spPr>
          <a:xfrm>
            <a:off x="2810932" y="4089400"/>
            <a:ext cx="193886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AB2DE8C-BB71-4812-81A5-9CC41C84FEE1}"/>
              </a:ext>
            </a:extLst>
          </p:cNvPr>
          <p:cNvCxnSpPr>
            <a:cxnSpLocks/>
          </p:cNvCxnSpPr>
          <p:nvPr/>
        </p:nvCxnSpPr>
        <p:spPr>
          <a:xfrm>
            <a:off x="2260599" y="4318000"/>
            <a:ext cx="1519767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6" name="bandicam 2022-05-02 21-29-24-956">
            <a:hlinkClick r:id="" action="ppaction://media"/>
            <a:extLst>
              <a:ext uri="{FF2B5EF4-FFF2-40B4-BE49-F238E27FC236}">
                <a16:creationId xmlns:a16="http://schemas.microsoft.com/office/drawing/2014/main" id="{A9B2EF0C-098E-4399-906F-E3AD82CD3C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02538" y="838200"/>
            <a:ext cx="6019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3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6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051292-FA79-458A-ACB2-B92A9DB567FE}"/>
              </a:ext>
            </a:extLst>
          </p:cNvPr>
          <p:cNvSpPr txBox="1"/>
          <p:nvPr/>
        </p:nvSpPr>
        <p:spPr>
          <a:xfrm>
            <a:off x="414867" y="279400"/>
            <a:ext cx="317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변위 예측</a:t>
            </a:r>
          </a:p>
        </p:txBody>
      </p:sp>
      <p:pic>
        <p:nvPicPr>
          <p:cNvPr id="2" name="bandicam 2022-05-02 22-14-41-690">
            <a:hlinkClick r:id="" action="ppaction://media"/>
            <a:extLst>
              <a:ext uri="{FF2B5EF4-FFF2-40B4-BE49-F238E27FC236}">
                <a16:creationId xmlns:a16="http://schemas.microsoft.com/office/drawing/2014/main" id="{5421F773-E1F5-4934-A30A-DAEAD7CB0B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85128" y="648732"/>
            <a:ext cx="6019800" cy="4572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67F042D-279E-4B7D-A0A7-503FD21C52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67" y="1413869"/>
            <a:ext cx="4344006" cy="36485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04E059-FEE5-421E-96E6-FF33500D590A}"/>
              </a:ext>
            </a:extLst>
          </p:cNvPr>
          <p:cNvSpPr txBox="1"/>
          <p:nvPr/>
        </p:nvSpPr>
        <p:spPr>
          <a:xfrm>
            <a:off x="719667" y="5562937"/>
            <a:ext cx="1043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영상 초반에 </a:t>
            </a:r>
            <a:r>
              <a:rPr lang="en-US" altLang="ko-KR" dirty="0" err="1"/>
              <a:t>dobot</a:t>
            </a:r>
            <a:r>
              <a:rPr lang="ko-KR" altLang="en-US" dirty="0"/>
              <a:t>이 움직이지 </a:t>
            </a:r>
            <a:r>
              <a:rPr lang="ko-KR" altLang="en-US" dirty="0" err="1"/>
              <a:t>않는것은</a:t>
            </a:r>
            <a:r>
              <a:rPr lang="ko-KR" altLang="en-US" dirty="0"/>
              <a:t> </a:t>
            </a:r>
            <a:r>
              <a:rPr lang="en-US" altLang="ko-KR" dirty="0"/>
              <a:t>workspace</a:t>
            </a:r>
            <a:r>
              <a:rPr lang="ko-KR" altLang="en-US" dirty="0"/>
              <a:t>를 고려하여 </a:t>
            </a:r>
            <a:r>
              <a:rPr lang="en-US" altLang="ko-KR" dirty="0" err="1"/>
              <a:t>dobot</a:t>
            </a:r>
            <a:r>
              <a:rPr lang="ko-KR" altLang="en-US" dirty="0"/>
              <a:t>의 입력 좌표</a:t>
            </a:r>
            <a:r>
              <a:rPr lang="en-US" altLang="ko-KR" dirty="0" err="1"/>
              <a:t>offset_x,offset_y</a:t>
            </a:r>
            <a:r>
              <a:rPr lang="ko-KR" altLang="en-US" dirty="0"/>
              <a:t>와 </a:t>
            </a:r>
            <a:r>
              <a:rPr lang="en-US" altLang="ko-KR" dirty="0" err="1"/>
              <a:t>dobot</a:t>
            </a:r>
            <a:r>
              <a:rPr lang="ko-KR" altLang="en-US" dirty="0"/>
              <a:t>원점과의 거리가 </a:t>
            </a:r>
            <a:r>
              <a:rPr lang="en-US" altLang="ko-KR" dirty="0"/>
              <a:t>260mm </a:t>
            </a:r>
            <a:r>
              <a:rPr lang="ko-KR" altLang="en-US" dirty="0"/>
              <a:t>이하일 때만 작동하도록 코드를 작성했기 때문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465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ADC6F4D-2024-4690-9B20-0181F427CD2D}"/>
              </a:ext>
            </a:extLst>
          </p:cNvPr>
          <p:cNvSpPr txBox="1"/>
          <p:nvPr/>
        </p:nvSpPr>
        <p:spPr>
          <a:xfrm>
            <a:off x="414867" y="279400"/>
            <a:ext cx="317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변위 예측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EC452B-36A0-4833-8E8D-A9E125716D7A}"/>
              </a:ext>
            </a:extLst>
          </p:cNvPr>
          <p:cNvSpPr txBox="1"/>
          <p:nvPr/>
        </p:nvSpPr>
        <p:spPr>
          <a:xfrm>
            <a:off x="1202267" y="1227667"/>
            <a:ext cx="6248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 </a:t>
            </a:r>
            <a:r>
              <a:rPr lang="en-US" altLang="ko-KR" dirty="0"/>
              <a:t>– </a:t>
            </a:r>
            <a:r>
              <a:rPr lang="ko-KR" altLang="en-US" dirty="0"/>
              <a:t>예측은 </a:t>
            </a:r>
            <a:r>
              <a:rPr lang="ko-KR" altLang="en-US" dirty="0" err="1"/>
              <a:t>오류없이</a:t>
            </a:r>
            <a:r>
              <a:rPr lang="ko-KR" altLang="en-US" dirty="0"/>
              <a:t> 잘 되기는 함</a:t>
            </a:r>
            <a:r>
              <a:rPr lang="en-US" altLang="ko-KR" dirty="0"/>
              <a:t>, </a:t>
            </a:r>
            <a:r>
              <a:rPr lang="ko-KR" altLang="en-US" dirty="0"/>
              <a:t>하지만 프레임 별로 예측을 </a:t>
            </a:r>
            <a:r>
              <a:rPr lang="ko-KR" altLang="en-US" dirty="0" err="1"/>
              <a:t>하다보니</a:t>
            </a:r>
            <a:r>
              <a:rPr lang="ko-KR" altLang="en-US" dirty="0"/>
              <a:t> 명령이 처리되기도 전에 공이 이미 </a:t>
            </a:r>
            <a:r>
              <a:rPr lang="ko-KR" altLang="en-US" dirty="0" err="1"/>
              <a:t>지나감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해결 방안 </a:t>
            </a:r>
            <a:r>
              <a:rPr lang="en-US" altLang="ko-KR" dirty="0"/>
              <a:t>– </a:t>
            </a:r>
            <a:r>
              <a:rPr lang="ko-KR" altLang="en-US" dirty="0"/>
              <a:t>예측되는 좌표를 모두 거치는 것이 아니라 일정 시간마다 가장 마지막에 입력된 좌표로 움직이는 것도 생각해보았지만 이 방법도 다음 프레임의 좌표를 </a:t>
            </a:r>
            <a:r>
              <a:rPr lang="ko-KR" altLang="en-US" dirty="0" err="1"/>
              <a:t>입력받는</a:t>
            </a:r>
            <a:r>
              <a:rPr lang="ko-KR" altLang="en-US" dirty="0"/>
              <a:t> 것이라 공의 속도를 따라가지 못할 것으로 예측됨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따라서 다음 프레임이 아니라 좀더 먼 미래의 변위를 예측하거나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다음 프레임의 좌표 예측을 기반으로 예측 경로를 만들거나 하는 방식으로 해결해 봐야 할 것 같다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98539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211</Words>
  <Application>Microsoft Office PowerPoint</Application>
  <PresentationFormat>와이드스크린</PresentationFormat>
  <Paragraphs>26</Paragraphs>
  <Slides>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Wingdings</vt:lpstr>
      <vt:lpstr>Office 테마</vt:lpstr>
      <vt:lpstr>Dobot_05_03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Dobot_05_03</dc:title>
  <dc:creator>user</dc:creator>
  <cp:lastModifiedBy>user</cp:lastModifiedBy>
  <cp:revision>1</cp:revision>
  <dcterms:created xsi:type="dcterms:W3CDTF">2022-05-02T13:30:15Z</dcterms:created>
  <dcterms:modified xsi:type="dcterms:W3CDTF">2022-05-02T13:48:59Z</dcterms:modified>
</cp:coreProperties>
</file>

<file path=docProps/thumbnail.jpeg>
</file>